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7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39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6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35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67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086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501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9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3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7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5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4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5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33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7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4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14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Name-&gt;Rohit Jaiswal</a:t>
            </a:r>
            <a:br>
              <a:rPr lang="en-GB" dirty="0"/>
            </a:br>
            <a:r>
              <a:rPr lang="en-GB" dirty="0"/>
              <a:t>Roll No-&gt;2010992060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Instructor-</a:t>
            </a:r>
            <a:r>
              <a:rPr lang="en-GB" dirty="0" err="1"/>
              <a:t>Mr.</a:t>
            </a:r>
            <a:r>
              <a:rPr lang="en-GB" dirty="0"/>
              <a:t> Lavish </a:t>
            </a:r>
            <a:r>
              <a:rPr lang="en-GB" dirty="0" err="1"/>
              <a:t>Arora</a:t>
            </a:r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393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731F4-FD47-3951-AEBF-218CBF10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776864" cy="5040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F10CC-0D0E-F94D-FE6A-59B81F370AC7}"/>
              </a:ext>
            </a:extLst>
          </p:cNvPr>
          <p:cNvSpPr/>
          <p:nvPr/>
        </p:nvSpPr>
        <p:spPr>
          <a:xfrm>
            <a:off x="2339752" y="488866"/>
            <a:ext cx="47871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320994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RJ  E-Site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60848"/>
            <a:ext cx="7408333" cy="4065315"/>
          </a:xfrm>
        </p:spPr>
        <p:txBody>
          <a:bodyPr>
            <a:normAutofit/>
          </a:bodyPr>
          <a:lstStyle/>
          <a:p>
            <a:r>
              <a:rPr lang="en-GB" sz="4000" b="1" dirty="0"/>
              <a:t>Contents :</a:t>
            </a:r>
          </a:p>
          <a:p>
            <a:r>
              <a:rPr lang="en-GB" sz="1600" dirty="0"/>
              <a:t>About the Website</a:t>
            </a:r>
          </a:p>
          <a:p>
            <a:r>
              <a:rPr lang="en-GB" sz="1600" dirty="0"/>
              <a:t>Different pages </a:t>
            </a:r>
          </a:p>
          <a:p>
            <a:r>
              <a:rPr lang="en-GB" sz="1600" dirty="0"/>
              <a:t>Design Philosophy</a:t>
            </a:r>
          </a:p>
          <a:p>
            <a:r>
              <a:rPr lang="en-GB" sz="1600" dirty="0"/>
              <a:t>Future prospects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226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website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have created E- commerce website selling electronic products.</a:t>
            </a:r>
          </a:p>
          <a:p>
            <a:r>
              <a:rPr lang="en-GB" dirty="0"/>
              <a:t>Website contains a home </a:t>
            </a:r>
            <a:r>
              <a:rPr lang="en-GB" dirty="0" err="1"/>
              <a:t>page,login</a:t>
            </a:r>
            <a:r>
              <a:rPr lang="en-GB" dirty="0"/>
              <a:t> ,</a:t>
            </a:r>
            <a:r>
              <a:rPr lang="en-GB" dirty="0" err="1"/>
              <a:t>category,signup,About</a:t>
            </a:r>
            <a:r>
              <a:rPr lang="en-GB" dirty="0"/>
              <a:t> us , and feedback Page.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18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Prospects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future Subcategory page  , animation </a:t>
            </a:r>
          </a:p>
          <a:p>
            <a:r>
              <a:rPr lang="en-GB" dirty="0"/>
              <a:t>The website can be made more attractive by use of </a:t>
            </a:r>
            <a:r>
              <a:rPr lang="en-GB" dirty="0" err="1"/>
              <a:t>javascript</a:t>
            </a:r>
            <a:r>
              <a:rPr lang="en-GB" dirty="0"/>
              <a:t> and bootstrap</a:t>
            </a:r>
          </a:p>
          <a:p>
            <a:r>
              <a:rPr lang="en-GB" dirty="0"/>
              <a:t>I plan on using react in my website for creating incredible </a:t>
            </a:r>
            <a:r>
              <a:rPr lang="en-GB" dirty="0" err="1"/>
              <a:t>ui</a:t>
            </a:r>
            <a:r>
              <a:rPr lang="en-GB" dirty="0"/>
              <a:t>/ux.</a:t>
            </a:r>
          </a:p>
          <a:p>
            <a:r>
              <a:rPr lang="en-GB" dirty="0"/>
              <a:t>The animations and subcategory page can be more smooth and visually appealing respectively.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5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sites we are going on.</a:t>
            </a:r>
            <a:endParaRPr lang="en-IN" dirty="0"/>
          </a:p>
        </p:txBody>
      </p:sp>
      <p:pic>
        <p:nvPicPr>
          <p:cNvPr id="1026" name="Picture 2" descr="C:\Users\win\Videos\PROJECT\instagram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5" y="2732503"/>
            <a:ext cx="1459588" cy="14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n\Videos\PROJECT\facebbok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83" y="2823939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n\Videos\PROJECT\Goog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64" y="3765599"/>
            <a:ext cx="198022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7664" y="422108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Facebook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037589" y="559785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Google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798675" y="423080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Instagram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81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58643-C808-017E-7DCA-D1D6FF38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06389"/>
            <a:ext cx="8064896" cy="4968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8108E-F009-472B-79ED-AA148BC9B306}"/>
              </a:ext>
            </a:extLst>
          </p:cNvPr>
          <p:cNvSpPr/>
          <p:nvPr/>
        </p:nvSpPr>
        <p:spPr>
          <a:xfrm>
            <a:off x="3234808" y="548680"/>
            <a:ext cx="2818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9220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8CF09-9464-0EF6-B670-DD481FB8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7848872" cy="4680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5C112-DB73-ECEB-AAFB-8BAF9BD835ED}"/>
              </a:ext>
            </a:extLst>
          </p:cNvPr>
          <p:cNvSpPr/>
          <p:nvPr/>
        </p:nvSpPr>
        <p:spPr>
          <a:xfrm>
            <a:off x="3039465" y="476672"/>
            <a:ext cx="3137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292533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CBD4E-430B-835E-B758-7CA55849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76864" cy="4968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D7A93A-E094-9A27-1245-E3E579EEBF97}"/>
              </a:ext>
            </a:extLst>
          </p:cNvPr>
          <p:cNvSpPr/>
          <p:nvPr/>
        </p:nvSpPr>
        <p:spPr>
          <a:xfrm>
            <a:off x="3491880" y="525885"/>
            <a:ext cx="23949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40147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FEC32-4742-75A7-9D17-CBF1BE83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76864" cy="4968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1EF2F-C48A-BF98-6379-238B0C90F1A1}"/>
              </a:ext>
            </a:extLst>
          </p:cNvPr>
          <p:cNvSpPr/>
          <p:nvPr/>
        </p:nvSpPr>
        <p:spPr>
          <a:xfrm>
            <a:off x="3851920" y="476672"/>
            <a:ext cx="1790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807469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</TotalTime>
  <Words>128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Name-&gt;Rohit Jaiswal Roll No-&gt;2010992060</vt:lpstr>
      <vt:lpstr> RJ  E-Site</vt:lpstr>
      <vt:lpstr>About the website</vt:lpstr>
      <vt:lpstr>Future Prospects </vt:lpstr>
      <vt:lpstr>Different sites we are going on.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Name-&gt;Rohit Jaggi Roll No-&gt;2010992059</dc:title>
  <dc:creator>win</dc:creator>
  <cp:lastModifiedBy>Rohit Jaiswal</cp:lastModifiedBy>
  <cp:revision>6</cp:revision>
  <dcterms:created xsi:type="dcterms:W3CDTF">2022-07-19T09:52:08Z</dcterms:created>
  <dcterms:modified xsi:type="dcterms:W3CDTF">2022-07-20T06:16:52Z</dcterms:modified>
</cp:coreProperties>
</file>